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9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133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340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885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2172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663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4671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608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6804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822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257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477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443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356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8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79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89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73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747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1" r:id="rId12"/>
    <p:sldLayoutId id="2147483952" r:id="rId13"/>
    <p:sldLayoutId id="2147483953" r:id="rId14"/>
    <p:sldLayoutId id="2147483954" r:id="rId15"/>
    <p:sldLayoutId id="2147483955" r:id="rId16"/>
    <p:sldLayoutId id="214748395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kumimoji="1"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ビジネス分析シート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サブタイトル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kumimoji="1" lang="en-US" altLang="ja-JP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</a:t>
            </a:r>
            <a:r>
              <a:rPr kumimoji="1" lang="ja-JP" altLang="en-US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分析・</a:t>
            </a:r>
            <a:r>
              <a:rPr kumimoji="1" lang="en-US" altLang="ja-JP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SWOT</a:t>
            </a:r>
            <a:r>
              <a:rPr kumimoji="1" lang="ja-JP" altLang="en-US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分析</a:t>
            </a:r>
            <a:endParaRPr kumimoji="1" lang="ja-JP" altLang="en-US" b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7377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9481" y="353065"/>
            <a:ext cx="10364451" cy="1596177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３</a:t>
            </a:r>
            <a:r>
              <a:rPr lang="en-US" altLang="ja-JP" dirty="0" smtClean="0"/>
              <a:t>C</a:t>
            </a:r>
            <a:r>
              <a:rPr lang="ja-JP" altLang="en-US" dirty="0" smtClean="0"/>
              <a:t>分析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/>
              <a:t/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4056845" y="1845878"/>
            <a:ext cx="4069724" cy="210719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7114859" y="4289736"/>
            <a:ext cx="3651879" cy="2015858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530950" y="4289736"/>
            <a:ext cx="3619527" cy="2015858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左右矢印 6"/>
          <p:cNvSpPr/>
          <p:nvPr/>
        </p:nvSpPr>
        <p:spPr>
          <a:xfrm rot="18469827">
            <a:off x="3301806" y="3557856"/>
            <a:ext cx="512037" cy="17767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左右矢印 7"/>
          <p:cNvSpPr/>
          <p:nvPr/>
        </p:nvSpPr>
        <p:spPr>
          <a:xfrm>
            <a:off x="5569814" y="5241702"/>
            <a:ext cx="1140079" cy="16811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左右矢印 8"/>
          <p:cNvSpPr/>
          <p:nvPr/>
        </p:nvSpPr>
        <p:spPr>
          <a:xfrm rot="2710137">
            <a:off x="8389149" y="3543504"/>
            <a:ext cx="512037" cy="17767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メモ 9"/>
          <p:cNvSpPr/>
          <p:nvPr/>
        </p:nvSpPr>
        <p:spPr>
          <a:xfrm>
            <a:off x="5150477" y="1642056"/>
            <a:ext cx="1964382" cy="634121"/>
          </a:xfrm>
          <a:prstGeom prst="foldedCorner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自社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Company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メモ 10"/>
          <p:cNvSpPr/>
          <p:nvPr/>
        </p:nvSpPr>
        <p:spPr>
          <a:xfrm>
            <a:off x="2391895" y="4097948"/>
            <a:ext cx="1964382" cy="634121"/>
          </a:xfrm>
          <a:prstGeom prst="foldedCorner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顧客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Customer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メモ 11"/>
          <p:cNvSpPr/>
          <p:nvPr/>
        </p:nvSpPr>
        <p:spPr>
          <a:xfrm>
            <a:off x="7906476" y="4097948"/>
            <a:ext cx="1964382" cy="634121"/>
          </a:xfrm>
          <a:prstGeom prst="foldedCorne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競合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Competitor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270942" y="4872500"/>
            <a:ext cx="19765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例）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代の男性が多い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高級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指向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142653" y="2366287"/>
            <a:ext cx="18981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例）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独自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の技術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新規性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906476" y="4863284"/>
            <a:ext cx="19643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例）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シェア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を拡大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実績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がある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530950" y="887153"/>
            <a:ext cx="9515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分析では自社・顧客・競合の関係性から現状を分析します。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良い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点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も悪い点も含めて書き出してみましょう。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7383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３</a:t>
            </a:r>
            <a:r>
              <a:rPr lang="en-US" altLang="ja-JP" dirty="0" smtClean="0"/>
              <a:t>C</a:t>
            </a:r>
            <a:r>
              <a:rPr lang="ja-JP" altLang="en-US" dirty="0" smtClean="0"/>
              <a:t>分析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/>
              <a:t/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4056845" y="1845878"/>
            <a:ext cx="4069724" cy="210719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7114859" y="4289736"/>
            <a:ext cx="3651879" cy="2015858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530950" y="4289736"/>
            <a:ext cx="3619527" cy="2015858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左右矢印 6"/>
          <p:cNvSpPr/>
          <p:nvPr/>
        </p:nvSpPr>
        <p:spPr>
          <a:xfrm rot="18469827">
            <a:off x="3301806" y="3557856"/>
            <a:ext cx="512037" cy="17767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左右矢印 7"/>
          <p:cNvSpPr/>
          <p:nvPr/>
        </p:nvSpPr>
        <p:spPr>
          <a:xfrm>
            <a:off x="5569814" y="5241702"/>
            <a:ext cx="1140079" cy="16811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左右矢印 8"/>
          <p:cNvSpPr/>
          <p:nvPr/>
        </p:nvSpPr>
        <p:spPr>
          <a:xfrm rot="2710137">
            <a:off x="8389149" y="3543504"/>
            <a:ext cx="512037" cy="17767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メモ 9"/>
          <p:cNvSpPr/>
          <p:nvPr/>
        </p:nvSpPr>
        <p:spPr>
          <a:xfrm>
            <a:off x="5150477" y="1642056"/>
            <a:ext cx="1964382" cy="634121"/>
          </a:xfrm>
          <a:prstGeom prst="foldedCorner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自社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Company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メモ 10"/>
          <p:cNvSpPr/>
          <p:nvPr/>
        </p:nvSpPr>
        <p:spPr>
          <a:xfrm>
            <a:off x="2391895" y="4097948"/>
            <a:ext cx="1964382" cy="634121"/>
          </a:xfrm>
          <a:prstGeom prst="foldedCorner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顧客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Customer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メモ 11"/>
          <p:cNvSpPr/>
          <p:nvPr/>
        </p:nvSpPr>
        <p:spPr>
          <a:xfrm>
            <a:off x="7906476" y="4097948"/>
            <a:ext cx="1964382" cy="634121"/>
          </a:xfrm>
          <a:prstGeom prst="foldedCorne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競合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Competitor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4231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6528517" y="4351694"/>
            <a:ext cx="4069724" cy="193827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6528517" y="1964027"/>
            <a:ext cx="4069724" cy="193827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612013" y="4351694"/>
            <a:ext cx="4069724" cy="193827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96981" y="2007600"/>
            <a:ext cx="4069724" cy="18947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SWOT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分析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メモ 5"/>
          <p:cNvSpPr/>
          <p:nvPr/>
        </p:nvSpPr>
        <p:spPr>
          <a:xfrm>
            <a:off x="2664684" y="1745087"/>
            <a:ext cx="1964382" cy="634121"/>
          </a:xfrm>
          <a:prstGeom prst="foldedCorner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強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み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Company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メモ 6"/>
          <p:cNvSpPr/>
          <p:nvPr/>
        </p:nvSpPr>
        <p:spPr>
          <a:xfrm>
            <a:off x="2664684" y="4105356"/>
            <a:ext cx="1964382" cy="634121"/>
          </a:xfrm>
          <a:prstGeom prst="foldedCorner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機会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Company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メモ 7"/>
          <p:cNvSpPr/>
          <p:nvPr/>
        </p:nvSpPr>
        <p:spPr>
          <a:xfrm>
            <a:off x="7581188" y="1745086"/>
            <a:ext cx="1964382" cy="634121"/>
          </a:xfrm>
          <a:prstGeom prst="foldedCorner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弱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み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Company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メモ 8"/>
          <p:cNvSpPr/>
          <p:nvPr/>
        </p:nvSpPr>
        <p:spPr>
          <a:xfrm>
            <a:off x="7581188" y="4105356"/>
            <a:ext cx="1964382" cy="634121"/>
          </a:xfrm>
          <a:prstGeom prst="foldedCorner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脅威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Company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4376853"/>
      </p:ext>
    </p:extLst>
  </p:cSld>
  <p:clrMapOvr>
    <a:masterClrMapping/>
  </p:clrMapOvr>
</p:sld>
</file>

<file path=ppt/theme/theme1.xml><?xml version="1.0" encoding="utf-8"?>
<a:theme xmlns:a="http://schemas.openxmlformats.org/drawingml/2006/main" name="しずく">
  <a:themeElements>
    <a:clrScheme name="しず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しず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しず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しずく</Template>
  <TotalTime>102</TotalTime>
  <Words>89</Words>
  <Application>Microsoft Office PowerPoint</Application>
  <PresentationFormat>ワイド画面</PresentationFormat>
  <Paragraphs>35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 UI</vt:lpstr>
      <vt:lpstr>ＭＳ Ｐゴシック</vt:lpstr>
      <vt:lpstr>Arial</vt:lpstr>
      <vt:lpstr>Tw Cen MT</vt:lpstr>
      <vt:lpstr>しずく</vt:lpstr>
      <vt:lpstr>ビジネス分析シート</vt:lpstr>
      <vt:lpstr>３C分析  </vt:lpstr>
      <vt:lpstr>３C分析  </vt:lpstr>
      <vt:lpstr>SWOT分析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ビジネス分析シート</dc:title>
  <dc:creator>aidnet</dc:creator>
  <cp:lastModifiedBy>aidnet</cp:lastModifiedBy>
  <cp:revision>8</cp:revision>
  <dcterms:created xsi:type="dcterms:W3CDTF">2014-12-20T07:15:16Z</dcterms:created>
  <dcterms:modified xsi:type="dcterms:W3CDTF">2015-01-14T07:20:27Z</dcterms:modified>
</cp:coreProperties>
</file>